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82947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265082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ea typeface="Yu Gothic UI Semilight" pitchFamily="34" charset="-128"/>
                          <a:cs typeface="Times New Roman" pitchFamily="18" charset="0"/>
                        </a:rPr>
                        <a:t>8</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0,016</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ea typeface="Yu Gothic UI Semilight" pitchFamily="34" charset="-128"/>
                          <a:cs typeface="Times New Roman" pitchFamily="18" charset="0"/>
                        </a:rPr>
                        <a:t>745</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0,149</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ea typeface="Yu Gothic UI Semilight" pitchFamily="34" charset="-128"/>
                          <a:cs typeface="Times New Roman" pitchFamily="18" charset="0"/>
                        </a:rPr>
                        <a:t>31</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0,156</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ea typeface="Yu Gothic UI Semilight" pitchFamily="34" charset="-128"/>
                          <a:cs typeface="Times New Roman" pitchFamily="18" charset="0"/>
                        </a:rPr>
                        <a:t>31</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0,078</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ea typeface="Yu Gothic UI Semilight" pitchFamily="34" charset="-128"/>
                          <a:cs typeface="Times New Roman" pitchFamily="18" charset="0"/>
                        </a:rPr>
                        <a:t>0</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0,05</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ea typeface="Yu Gothic UI Semilight" pitchFamily="34" charset="-128"/>
                          <a:cs typeface="Times New Roman" pitchFamily="18" charset="0"/>
                        </a:rPr>
                        <a:t>18</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0,091</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smtClean="0">
                <a:solidFill>
                  <a:srgbClr val="000000"/>
                </a:solidFill>
                <a:latin typeface="Times New Roman"/>
              </a:rPr>
              <a:t>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3-5,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20-22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algn="just"/>
            <a:endParaRPr lang="ru-RU" sz="1100" dirty="0" smtClean="0">
              <a:solidFill>
                <a:srgbClr val="000000"/>
              </a:solidFill>
              <a:latin typeface="Times New Roman"/>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Бұлтты</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a:solidFill>
                  <a:srgbClr val="000000"/>
                </a:solidFill>
                <a:latin typeface="Times New Roman"/>
              </a:rPr>
              <a:t> </a:t>
            </a:r>
            <a:r>
              <a:rPr lang="ru-RU" sz="1100" smtClean="0">
                <a:solidFill>
                  <a:srgbClr val="000000"/>
                </a:solidFill>
                <a:latin typeface="Times New Roman"/>
              </a:rPr>
              <a:t>8-10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41856</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7568</cp:revision>
  <cp:lastPrinted>2021-07-01T03:56:27Z</cp:lastPrinted>
  <dcterms:created xsi:type="dcterms:W3CDTF">2018-03-27T06:03:00Z</dcterms:created>
  <dcterms:modified xsi:type="dcterms:W3CDTF">2026-05-04T06:09:48Z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